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1773C4F-CD90-43E2-9980-EFD6EEFA7983}"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3830088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773C4F-CD90-43E2-9980-EFD6EEFA7983}"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95341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773C4F-CD90-43E2-9980-EFD6EEFA7983}"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240145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1773C4F-CD90-43E2-9980-EFD6EEFA7983}"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1127645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773C4F-CD90-43E2-9980-EFD6EEFA7983}" type="datetimeFigureOut">
              <a:rPr lang="en-IN" smtClean="0"/>
              <a:t>03-10-2020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131002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1773C4F-CD90-43E2-9980-EFD6EEFA7983}"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369672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1773C4F-CD90-43E2-9980-EFD6EEFA7983}" type="datetimeFigureOut">
              <a:rPr lang="en-IN" smtClean="0"/>
              <a:t>03-10-2020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286355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1773C4F-CD90-43E2-9980-EFD6EEFA7983}" type="datetimeFigureOut">
              <a:rPr lang="en-IN" smtClean="0"/>
              <a:t>03-10-2020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38360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73C4F-CD90-43E2-9980-EFD6EEFA7983}" type="datetimeFigureOut">
              <a:rPr lang="en-IN" smtClean="0"/>
              <a:t>03-10-2020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3190046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773C4F-CD90-43E2-9980-EFD6EEFA7983}"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325700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773C4F-CD90-43E2-9980-EFD6EEFA7983}" type="datetimeFigureOut">
              <a:rPr lang="en-IN" smtClean="0"/>
              <a:t>03-10-2020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233E4B-E2EE-426F-AEC6-1C327925C993}" type="slidenum">
              <a:rPr lang="en-IN" smtClean="0"/>
              <a:t>‹#›</a:t>
            </a:fld>
            <a:endParaRPr lang="en-IN"/>
          </a:p>
        </p:txBody>
      </p:sp>
    </p:spTree>
    <p:extLst>
      <p:ext uri="{BB962C8B-B14F-4D97-AF65-F5344CB8AC3E}">
        <p14:creationId xmlns:p14="http://schemas.microsoft.com/office/powerpoint/2010/main" val="213690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73C4F-CD90-43E2-9980-EFD6EEFA7983}" type="datetimeFigureOut">
              <a:rPr lang="en-IN" smtClean="0"/>
              <a:t>03-10-2020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33E4B-E2EE-426F-AEC6-1C327925C993}" type="slidenum">
              <a:rPr lang="en-IN" smtClean="0"/>
              <a:t>‹#›</a:t>
            </a:fld>
            <a:endParaRPr lang="en-IN"/>
          </a:p>
        </p:txBody>
      </p:sp>
    </p:spTree>
    <p:extLst>
      <p:ext uri="{BB962C8B-B14F-4D97-AF65-F5344CB8AC3E}">
        <p14:creationId xmlns:p14="http://schemas.microsoft.com/office/powerpoint/2010/main" val="2511595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902" y="2774071"/>
            <a:ext cx="6093912" cy="584775"/>
          </a:xfrm>
          <a:prstGeom prst="rect">
            <a:avLst/>
          </a:prstGeom>
        </p:spPr>
        <p:txBody>
          <a:bodyPr wrap="none">
            <a:spAutoFit/>
          </a:bodyPr>
          <a:lstStyle/>
          <a:p>
            <a:r>
              <a:rPr lang="en-IN" sz="3200" b="1" i="0" dirty="0" smtClean="0">
                <a:solidFill>
                  <a:srgbClr val="FF0000"/>
                </a:solidFill>
                <a:effectLst/>
                <a:latin typeface="Lato"/>
              </a:rPr>
              <a:t>8. Writing Functions in Python</a:t>
            </a:r>
            <a:endParaRPr lang="en-IN" sz="3200" b="1" i="0" dirty="0">
              <a:solidFill>
                <a:srgbClr val="FF0000"/>
              </a:solidFill>
              <a:effectLst/>
              <a:latin typeface="Lato"/>
            </a:endParaRPr>
          </a:p>
        </p:txBody>
      </p:sp>
    </p:spTree>
    <p:extLst>
      <p:ext uri="{BB962C8B-B14F-4D97-AF65-F5344CB8AC3E}">
        <p14:creationId xmlns:p14="http://schemas.microsoft.com/office/powerpoint/2010/main" val="335111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6813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732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06559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8298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0611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1688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8545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97097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281261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1353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9531" y="1443841"/>
            <a:ext cx="10202092" cy="2585323"/>
          </a:xfrm>
          <a:prstGeom prst="rect">
            <a:avLst/>
          </a:prstGeom>
        </p:spPr>
        <p:txBody>
          <a:bodyPr wrap="square">
            <a:spAutoFit/>
          </a:bodyPr>
          <a:lstStyle/>
          <a:p>
            <a:r>
              <a:rPr lang="en-US" b="0" i="0" dirty="0" smtClean="0">
                <a:solidFill>
                  <a:srgbClr val="4D5356"/>
                </a:solidFill>
                <a:effectLst/>
                <a:latin typeface="Lato"/>
              </a:rPr>
              <a:t>You've done your analysis, built your report, and trained a model. What's next? Well, if you want to deploy your model into production, your code will need to be more reliable than exploratory scripts in a </a:t>
            </a:r>
            <a:r>
              <a:rPr lang="en-US" b="0" i="0" dirty="0" err="1" smtClean="0">
                <a:solidFill>
                  <a:srgbClr val="4D5356"/>
                </a:solidFill>
                <a:effectLst/>
                <a:latin typeface="Lato"/>
              </a:rPr>
              <a:t>Jupyter</a:t>
            </a:r>
            <a:r>
              <a:rPr lang="en-US" b="0" i="0" dirty="0" smtClean="0">
                <a:solidFill>
                  <a:srgbClr val="4D5356"/>
                </a:solidFill>
                <a:effectLst/>
                <a:latin typeface="Lato"/>
              </a:rPr>
              <a:t> notebook. Writing Functions in Python will give you a strong foundation in writing complex and beautiful functions so that you can contribute research and engineering skills to your team. You'll learn useful tricks, like how to write context managers and decorators. You'll also learn best practices around how to write maintainable reusable functions with good documentation. They say that people who can do good research and write high-quality code are unicorns. Take this course and discover the magic!</a:t>
            </a:r>
          </a:p>
          <a:p>
            <a:pPr>
              <a:buFont typeface="+mj-lt"/>
              <a:buAutoNum type="arabicPeriod"/>
            </a:pPr>
            <a:r>
              <a:rPr lang="en-US" b="1" i="0" dirty="0" smtClean="0">
                <a:solidFill>
                  <a:srgbClr val="FFFFFF"/>
                </a:solidFill>
                <a:effectLst/>
                <a:latin typeface="Lato"/>
              </a:rPr>
              <a:t>1</a:t>
            </a:r>
            <a:endParaRPr lang="en-US" b="0" i="0" dirty="0">
              <a:solidFill>
                <a:srgbClr val="4D5356"/>
              </a:solidFill>
              <a:effectLst/>
              <a:latin typeface="Lato"/>
            </a:endParaRPr>
          </a:p>
        </p:txBody>
      </p:sp>
    </p:spTree>
    <p:extLst>
      <p:ext uri="{BB962C8B-B14F-4D97-AF65-F5344CB8AC3E}">
        <p14:creationId xmlns:p14="http://schemas.microsoft.com/office/powerpoint/2010/main" val="241078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19590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2423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43116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8729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88693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6032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21881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7466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43284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323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40228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89077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069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3482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01372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03643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03313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2032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89995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3246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28910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07913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65671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71994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862593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35393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6869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7411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8776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73106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3150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709752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135</Words>
  <Application>Microsoft Office PowerPoint</Application>
  <PresentationFormat>Widescreen</PresentationFormat>
  <Paragraphs>3</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Ransingh Satyajit Ray</dc:creator>
  <cp:lastModifiedBy>Ransingh Satyajit Ray</cp:lastModifiedBy>
  <cp:revision>5</cp:revision>
  <dcterms:created xsi:type="dcterms:W3CDTF">2020-10-03T08:45:16Z</dcterms:created>
  <dcterms:modified xsi:type="dcterms:W3CDTF">2020-10-03T09:01:39Z</dcterms:modified>
</cp:coreProperties>
</file>